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58" r:id="rId4"/>
    <p:sldId id="259" r:id="rId5"/>
    <p:sldId id="280" r:id="rId6"/>
    <p:sldId id="260" r:id="rId7"/>
    <p:sldId id="277" r:id="rId8"/>
    <p:sldId id="279" r:id="rId9"/>
    <p:sldId id="261" r:id="rId10"/>
    <p:sldId id="278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2" r:id="rId21"/>
    <p:sldId id="274" r:id="rId22"/>
    <p:sldId id="273" r:id="rId23"/>
    <p:sldId id="275" r:id="rId24"/>
    <p:sldId id="276" r:id="rId25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9FA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7" autoAdjust="0"/>
    <p:restoredTop sz="94660"/>
  </p:normalViewPr>
  <p:slideViewPr>
    <p:cSldViewPr snapToGrid="0">
      <p:cViewPr varScale="1">
        <p:scale>
          <a:sx n="80" d="100"/>
          <a:sy n="80" d="100"/>
        </p:scale>
        <p:origin x="727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57386D-DE0C-4475-9943-5E5FA638A602}" type="datetimeFigureOut">
              <a:rPr lang="fr-FR" smtClean="0"/>
              <a:t>04/02/2026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FFD4D2-C8E7-4FAB-93E6-6BB428CACC9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85429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FFD4D2-C8E7-4FAB-93E6-6BB428CACC95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474460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6D60A80-2FBF-08C9-522F-0E6547301E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610B9B75-3E68-0037-9C42-D36845EECB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0855ECB-77DE-2F3F-FB8F-FDA5C957D7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50FF8-81C6-4043-A295-C48E422B5807}" type="datetimeFigureOut">
              <a:rPr lang="fr-FR" smtClean="0"/>
              <a:t>04/02/2026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E04E845-4982-6CE4-9CAE-B889EF57B9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3599D3F-CD31-BC77-BF4D-9E0D944D6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29AE9B-FCC3-4C33-98AE-7DDE5B1DB7E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977842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0438A4D-1001-2982-5EE9-FB5132528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D5403887-5FC1-5A86-4BA4-1FC75DA17E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1AA03B7-E6EA-9779-A839-C44D5C28C3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50FF8-81C6-4043-A295-C48E422B5807}" type="datetimeFigureOut">
              <a:rPr lang="fr-FR" smtClean="0"/>
              <a:t>04/02/2026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AEAE73D-653A-4C17-8A63-63108BD26F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6E3792B-89CB-6C9B-2EB3-E32202510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29AE9B-FCC3-4C33-98AE-7DDE5B1DB7E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533388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F2199F34-6610-98AE-221D-996C7DD050A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BD0B2B00-55B4-4982-A6CA-A1EE306F0B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FEFF7BA-E154-4716-7E8C-AAFE76C70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50FF8-81C6-4043-A295-C48E422B5807}" type="datetimeFigureOut">
              <a:rPr lang="fr-FR" smtClean="0"/>
              <a:t>04/02/2026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3D14B0B-365B-1EB3-C53B-B10FF44E80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EDB8483-CE25-8DA6-5C3C-DE0EC44411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29AE9B-FCC3-4C33-98AE-7DDE5B1DB7E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317312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4793CCF-A28E-CFF7-FDBF-7C2BD3CA1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9675192-6AA8-AED0-D576-300DFBA68A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23EE124-0BE6-0E41-4B2B-FA5544D069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50FF8-81C6-4043-A295-C48E422B5807}" type="datetimeFigureOut">
              <a:rPr lang="fr-FR" smtClean="0"/>
              <a:t>04/02/2026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4645470-53CB-FF25-3A9D-BF0D50931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72A4FFC-61FA-AE20-C569-21E18EB3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29AE9B-FCC3-4C33-98AE-7DDE5B1DB7E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568065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522230F-FA5A-A690-4570-88DBE28C5F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1867B73-6496-B94A-C4F0-A3C1B27A33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61AEB2B-AC0A-7A26-A2F5-875A85115C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50FF8-81C6-4043-A295-C48E422B5807}" type="datetimeFigureOut">
              <a:rPr lang="fr-FR" smtClean="0"/>
              <a:t>04/02/2026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D9237A3-3214-6281-BF19-E0E0BCFBF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F5CD6B7-7C9D-886C-22DB-2870379BDF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29AE9B-FCC3-4C33-98AE-7DDE5B1DB7E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537313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7249A62-D5B6-C0A8-DE76-8585D777F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DF747F2-FFF1-2D8A-9740-322EF534FA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3F852F15-FFE3-3254-0402-2F4BD1B2F2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68883B19-3171-5217-5099-B2318BC872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50FF8-81C6-4043-A295-C48E422B5807}" type="datetimeFigureOut">
              <a:rPr lang="fr-FR" smtClean="0"/>
              <a:t>04/02/2026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73CCD718-7A63-AFF8-22A8-AF82AD863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5BF49EB-1AD4-85E8-2B4B-038A80DB2E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29AE9B-FCC3-4C33-98AE-7DDE5B1DB7E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970026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65EF881-0C8B-67ED-70EF-96BD8DD950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3D7AB92-2858-4833-8FFD-D7B5DD28DE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4689F270-1606-AB7A-B849-E8D4FFA02F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E1644AC6-9431-6C42-A2FA-07A49056B25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8E78CBE3-3BB8-39AF-AC69-7C0B51B9B71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FA03452A-D244-DFF3-FE31-81817CEF50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50FF8-81C6-4043-A295-C48E422B5807}" type="datetimeFigureOut">
              <a:rPr lang="fr-FR" smtClean="0"/>
              <a:t>04/02/2026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36B7FA5D-CB40-41FA-C391-9E77D1DDEA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B890C990-52F2-7FFE-3B77-FAEF1CC42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29AE9B-FCC3-4C33-98AE-7DDE5B1DB7E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591155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DFB0F3E-ED66-1522-29D9-F1BE78511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F3E49DCF-BB61-0002-67A9-4937AAD20C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50FF8-81C6-4043-A295-C48E422B5807}" type="datetimeFigureOut">
              <a:rPr lang="fr-FR" smtClean="0"/>
              <a:t>04/02/2026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5086C8ED-E4D8-F488-39D8-3497AA14F0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40C0D12-A6EA-8133-79ED-777DD15FE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29AE9B-FCC3-4C33-98AE-7DDE5B1DB7E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814832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5CB86BB9-0D5A-DE66-04D3-F8ADB88931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50FF8-81C6-4043-A295-C48E422B5807}" type="datetimeFigureOut">
              <a:rPr lang="fr-FR" smtClean="0"/>
              <a:t>04/02/2026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E64833E9-FE73-A387-3F13-57E34653B9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8F030C9-620A-BD87-7005-58A376820B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29AE9B-FCC3-4C33-98AE-7DDE5B1DB7E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336276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2ECACAC-69A1-A84A-38F7-783187C475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FADADED-6CCE-E26A-D790-30E86ACFED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A742258-B926-EB3D-9442-1954A6DEA0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9614CD12-53B6-C459-A1FA-ED520B8C45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50FF8-81C6-4043-A295-C48E422B5807}" type="datetimeFigureOut">
              <a:rPr lang="fr-FR" smtClean="0"/>
              <a:t>04/02/2026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4E447FF1-CB9B-1D70-CF72-52C42C4CD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27345F0-447A-5536-98D3-140220450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29AE9B-FCC3-4C33-98AE-7DDE5B1DB7E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56971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78B7EA1-71FC-86EB-E30A-46A4256904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2206DB32-31DC-9DC9-9280-08304647378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48B443F-2A3E-BD82-5293-612B17504A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2FC47335-58D9-0BEB-1E84-ACB28C5E7A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50FF8-81C6-4043-A295-C48E422B5807}" type="datetimeFigureOut">
              <a:rPr lang="fr-FR" smtClean="0"/>
              <a:t>04/02/2026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44FEB885-4F64-ECA8-D3F9-31A63E338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20F641B-3D9E-86B4-1801-EF637C60B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29AE9B-FCC3-4C33-98AE-7DDE5B1DB7E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940164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5CBD2026-24EE-9F14-3186-5DD3562A0C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6D700BA-7371-CBF4-2F09-F52D5B6880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4998AA5-6584-A237-039F-92CF27DE34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D50FF8-81C6-4043-A295-C48E422B5807}" type="datetimeFigureOut">
              <a:rPr lang="fr-FR" smtClean="0"/>
              <a:t>04/02/2026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FB58BB4-2B1B-60A0-BD8A-5E2F01A33F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EEE6002-8374-91AC-A11E-2CA5465924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29AE9B-FCC3-4C33-98AE-7DDE5B1DB7E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189065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89000"/>
              </a:schemeClr>
            </a:gs>
            <a:gs pos="23000">
              <a:schemeClr val="accent1">
                <a:lumMod val="89000"/>
              </a:schemeClr>
            </a:gs>
            <a:gs pos="39000">
              <a:schemeClr val="accent1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A62AE0B-F53D-CC31-854C-D1C5BECCC92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DD7BCADB-0C45-D807-B148-7C2E192004BF}"/>
              </a:ext>
            </a:extLst>
          </p:cNvPr>
          <p:cNvSpPr txBox="1"/>
          <p:nvPr/>
        </p:nvSpPr>
        <p:spPr>
          <a:xfrm>
            <a:off x="0" y="4632326"/>
            <a:ext cx="12192000" cy="1077218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Pr. Dr. Imane LASRI</a:t>
            </a:r>
          </a:p>
          <a:p>
            <a:pPr algn="ctr"/>
            <a:r>
              <a:rPr lang="fr-FR" sz="2000" dirty="0">
                <a:solidFill>
                  <a:schemeClr val="bg1"/>
                </a:solidFill>
              </a:rPr>
              <a:t>École Nationale Supérieure d'Arts et Métiers (ENSAM) Rabat</a:t>
            </a:r>
          </a:p>
          <a:p>
            <a:pPr algn="ctr"/>
            <a:r>
              <a:rPr lang="fr-FR" sz="2000" dirty="0">
                <a:solidFill>
                  <a:schemeClr val="bg1"/>
                </a:solidFill>
              </a:rPr>
              <a:t>Université Mohammed V de Rabat 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2C971587-E813-F36F-80FE-034AD6424A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4272015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07CF4A37-BA3A-754F-9C65-AC37D13D04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0880" y="0"/>
            <a:ext cx="1341120" cy="1341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4338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B86986-38BA-5951-1BB5-9AB6247845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9C357DA7-8876-4268-53A0-CA758CF906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524801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DD6ED0F5-A31F-FB11-CC02-0A0BA26151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313" y="948040"/>
            <a:ext cx="11911012" cy="1261760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F00543EB-0B19-AE39-2402-9BC4F23E1750}"/>
              </a:ext>
            </a:extLst>
          </p:cNvPr>
          <p:cNvSpPr txBox="1"/>
          <p:nvPr/>
        </p:nvSpPr>
        <p:spPr>
          <a:xfrm>
            <a:off x="19050" y="2209800"/>
            <a:ext cx="11991975" cy="4424362"/>
          </a:xfrm>
          <a:prstGeom prst="rect">
            <a:avLst/>
          </a:prstGeom>
          <a:solidFill>
            <a:schemeClr val="bg1"/>
          </a:solidFill>
          <a:ln>
            <a:solidFill>
              <a:srgbClr val="F9FAFB"/>
            </a:solidFill>
          </a:ln>
        </p:spPr>
        <p:txBody>
          <a:bodyPr wrap="square" rtlCol="0">
            <a:spAutoFit/>
          </a:bodyPr>
          <a:lstStyle/>
          <a:p>
            <a:endParaRPr lang="fr-FR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50C0CB0E-4A34-84E9-FCE0-2493B980E2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975" y="2397815"/>
            <a:ext cx="11715750" cy="2529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3277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26D33B81-80B7-4A16-4F41-15999CAEF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502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0774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B83D2A7D-C1CF-8564-B4E5-F2FD1E1EDC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442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7435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3D6F96D2-FF2A-C20C-F689-94E25693E3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552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5295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48E135FE-C8DD-BB3A-C0F7-B91959D854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493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5150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0A63399-35C1-6EB4-0BFA-2FA9DE085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722D836-7E81-B96A-7720-F0E826978D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804CD8B-B666-B8B1-FC7E-8A657CF2E2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284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294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3480436-E3DC-6614-D2F6-158D360BB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E9C8F95-2E9B-46C4-D550-1A0B275DB9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6D1A5A3-6F3F-A67C-9A70-286273996D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338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6820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8391255-789C-A441-AE9E-BF792573C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6A6537F-4F92-4353-7E3B-FC58EDDA8A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2230AA1-7E87-FD39-0DF8-7B3B69674E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53469"/>
            <a:ext cx="12192000" cy="6546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0326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334A594-EE90-3CA7-5E3B-9D34A8097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65DFAD7-0087-0A7F-0EB4-541053B82F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FFD28B0E-3539-CC61-461D-A1F2B5C500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63" y="0"/>
            <a:ext cx="12192000" cy="6419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2271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F0B96E0-D58C-FBB7-5FEF-29EDA88893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BE06038-00DB-ABE0-0948-006C7330B2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15D2A5B2-7A16-0AF7-EB89-DEC8AD3780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446057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79CABD68-F650-ED00-6319-9281190DC6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919163"/>
            <a:ext cx="12034838" cy="534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1281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92F25E5B-B804-828B-91DB-66080CD785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517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556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87FDFC-1EC4-17A3-4A78-CA10D463EF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0652CDB-9008-F266-5FF7-95DDF1FDB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84F90C9-AEDC-83A1-3E63-7184D16A8B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FB1C7A8-647F-3953-A5CE-9CE729D09F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446057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5233EE42-FDBA-C3F9-BB66-23711A7D5B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26740"/>
            <a:ext cx="12192000" cy="5666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501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7AB115-5BC9-7622-2053-4EBEEC37D0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495DDD6-80B9-D8E2-EAD9-DEC4E49FB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941FDEB-9AD7-6683-A654-8473193D57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0382463-6160-C0AB-4A24-F168D9464A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446057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E8F9B100-B322-3796-0EF5-6A961405A7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919163"/>
            <a:ext cx="12034838" cy="534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6105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36B9C5-FF74-221A-88AA-45A1D57A25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20906A8-BFF7-FBB1-7E71-F126C35780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57E0680-3A9E-2CBA-9496-7D2A43C7EC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9B3ABF56-4DDC-3635-0A65-7143AECDF0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446057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8DB09FD1-51D8-BA6B-7E9A-4E692F7665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548" y="900815"/>
            <a:ext cx="11753851" cy="5667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6456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6B8901-619B-E407-463E-4D2E5F515F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94BBACC-2ED9-4B45-F24F-D72969529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1C81CD0-EB4C-C58A-B4D1-EB86F7CDE7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CF72E74-EA88-C29C-8E6A-FE0BFDD28F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446057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CCB6A180-AA62-9264-BE5A-64E84F5B69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919163"/>
            <a:ext cx="12034838" cy="534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8912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FFCF19-FF43-2B08-7842-1EA3EC1C31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5FB3F6E-433C-07EA-65B9-B945D7FF97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B1AA595-9591-38D1-A2F0-45355E16F9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800E446-3D82-0C03-61FA-8F7334074B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446057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C448545A-55D3-F38B-9D2F-CA0DD8D0EC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56" y="751216"/>
            <a:ext cx="12053888" cy="5762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9663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A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A04D932C-D30F-A2D7-93F3-440504F07A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153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7926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9EF8413C-B92D-A744-A9B0-7534F9CEF2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362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5613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78C88C-427B-10AC-B465-9830DA9DA7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95BCEA8C-1784-CC35-4960-E17D1F35E5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362566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85730C12-C0A9-3615-FF6E-2C212CBCA645}"/>
              </a:ext>
            </a:extLst>
          </p:cNvPr>
          <p:cNvSpPr txBox="1"/>
          <p:nvPr/>
        </p:nvSpPr>
        <p:spPr>
          <a:xfrm>
            <a:off x="142875" y="1033463"/>
            <a:ext cx="11991975" cy="5424488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txBody>
          <a:bodyPr wrap="square" rtlCol="0">
            <a:spAutoFit/>
          </a:bodyPr>
          <a:lstStyle/>
          <a:p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3D5E404D-B8B2-E73C-6A03-8BB3999FD1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4926" y="1629746"/>
            <a:ext cx="9991725" cy="2094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9798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41A8A0AA-FDC9-AED5-4CA7-C8332B815B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355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0551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7E7B34-EA14-D835-C83D-B6D6DE8EA3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01AAA4E3-9BBB-E91E-FC25-300E5544CE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355404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27530FE2-C48E-FD20-3153-871A8B0ED9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6148" y="1428750"/>
            <a:ext cx="4543893" cy="4652963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0B7FA220-3975-6D08-1556-36860B810F39}"/>
              </a:ext>
            </a:extLst>
          </p:cNvPr>
          <p:cNvSpPr txBox="1"/>
          <p:nvPr/>
        </p:nvSpPr>
        <p:spPr>
          <a:xfrm>
            <a:off x="8398900" y="5618394"/>
            <a:ext cx="23383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/>
              <a:t>Complémentaire</a:t>
            </a:r>
          </a:p>
        </p:txBody>
      </p:sp>
    </p:spTree>
    <p:extLst>
      <p:ext uri="{BB962C8B-B14F-4D97-AF65-F5344CB8AC3E}">
        <p14:creationId xmlns:p14="http://schemas.microsoft.com/office/powerpoint/2010/main" val="20922888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974E3D-1C2B-E9D4-F1C0-C93FB9D472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2ED4D4B4-1851-CB8B-CEC7-DA534D46F9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355404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D35C97BA-38FB-BB05-F7B0-BE03725CD052}"/>
              </a:ext>
            </a:extLst>
          </p:cNvPr>
          <p:cNvSpPr txBox="1"/>
          <p:nvPr/>
        </p:nvSpPr>
        <p:spPr>
          <a:xfrm>
            <a:off x="8398900" y="5618394"/>
            <a:ext cx="23383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/>
              <a:t>Complémentaire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F07F16C-650E-0A4E-4642-EFC0B845E3BD}"/>
              </a:ext>
            </a:extLst>
          </p:cNvPr>
          <p:cNvSpPr/>
          <p:nvPr/>
        </p:nvSpPr>
        <p:spPr>
          <a:xfrm>
            <a:off x="52388" y="762000"/>
            <a:ext cx="12082462" cy="60150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A98331BE-4F3C-A532-F070-D2BE5B1F90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4161" y="1552575"/>
            <a:ext cx="5243513" cy="4006044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837121FC-E957-9852-3E6E-C9F7F6B902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350" y="1709738"/>
            <a:ext cx="5243513" cy="468258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40B71959-EA69-8E40-FF5F-624689EE0E2A}"/>
              </a:ext>
            </a:extLst>
          </p:cNvPr>
          <p:cNvSpPr txBox="1"/>
          <p:nvPr/>
        </p:nvSpPr>
        <p:spPr>
          <a:xfrm>
            <a:off x="738188" y="2300539"/>
            <a:ext cx="4533900" cy="2542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fr-FR" dirty="0"/>
              <a:t>Le produit cartésien de deux ensembles A et B, noté A × B, est l'ensemble de toutes les paires ordonnées possibles (a, b) où le premier élément 'a' appartient à A et le second 'b' appartient à B, formant ainsi tous les couples possibles entre les deux ensembles.</a:t>
            </a:r>
          </a:p>
        </p:txBody>
      </p:sp>
    </p:spTree>
    <p:extLst>
      <p:ext uri="{BB962C8B-B14F-4D97-AF65-F5344CB8AC3E}">
        <p14:creationId xmlns:p14="http://schemas.microsoft.com/office/powerpoint/2010/main" val="31560455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46C918C0-804C-9A2E-86E7-B8ADF908E1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524801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7A617870-68BE-E25D-7379-1C2F75A22F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313" y="962327"/>
            <a:ext cx="9658350" cy="1261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011787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</TotalTime>
  <Words>81</Words>
  <Application>Microsoft Office PowerPoint</Application>
  <PresentationFormat>Grand écran</PresentationFormat>
  <Paragraphs>7</Paragraphs>
  <Slides>24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24</vt:i4>
      </vt:variant>
    </vt:vector>
  </HeadingPairs>
  <TitlesOfParts>
    <vt:vector size="28" baseType="lpstr">
      <vt:lpstr>Arial</vt:lpstr>
      <vt:lpstr>Calibri</vt:lpstr>
      <vt:lpstr>Calibri Light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LENOVO</dc:creator>
  <cp:lastModifiedBy>LENOVO</cp:lastModifiedBy>
  <cp:revision>8</cp:revision>
  <dcterms:created xsi:type="dcterms:W3CDTF">2026-02-04T02:44:25Z</dcterms:created>
  <dcterms:modified xsi:type="dcterms:W3CDTF">2026-02-04T03:51:28Z</dcterms:modified>
</cp:coreProperties>
</file>